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Sniglet" charset="1" panose="04070505030100020000"/>
      <p:regular r:id="rId35"/>
    </p:embeddedFont>
    <p:embeddedFont>
      <p:font typeface="Poppins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0207"/>
            <a:ext cx="2666676" cy="266667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51575" y="6090812"/>
            <a:ext cx="4802107" cy="480210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16245" y="2930235"/>
            <a:ext cx="14746105" cy="465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97"/>
              </a:lnSpc>
            </a:pPr>
            <a:r>
              <a:rPr lang="en-US" sz="1335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IELTS PRACTICE WEB APPLICATION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0"/>
            <a:ext cx="1214413" cy="12144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63469" y="583428"/>
            <a:ext cx="2397137" cy="2240234"/>
          </a:xfrm>
          <a:custGeom>
            <a:avLst/>
            <a:gdLst/>
            <a:ahLst/>
            <a:cxnLst/>
            <a:rect r="r" b="b" t="t" l="l"/>
            <a:pathLst>
              <a:path h="2240234" w="2397137">
                <a:moveTo>
                  <a:pt x="0" y="0"/>
                </a:moveTo>
                <a:lnTo>
                  <a:pt x="2397137" y="0"/>
                </a:lnTo>
                <a:lnTo>
                  <a:pt x="2397137" y="2240234"/>
                </a:lnTo>
                <a:lnTo>
                  <a:pt x="0" y="224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35502" y="291982"/>
            <a:ext cx="11907591" cy="187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70"/>
              </a:lnSpc>
              <a:spcBef>
                <a:spcPct val="0"/>
              </a:spcBef>
            </a:pPr>
            <a:r>
              <a:rPr lang="en-US" sz="10979">
                <a:solidFill>
                  <a:srgbClr val="B4B4B4"/>
                </a:solidFill>
                <a:latin typeface="Sniglet"/>
                <a:ea typeface="Sniglet"/>
                <a:cs typeface="Sniglet"/>
                <a:sym typeface="Sniglet"/>
              </a:rPr>
              <a:t>AI FOR SE 2025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665427">
            <a:off x="15706779" y="7047385"/>
            <a:ext cx="2499084" cy="3027524"/>
          </a:xfrm>
          <a:custGeom>
            <a:avLst/>
            <a:gdLst/>
            <a:ahLst/>
            <a:cxnLst/>
            <a:rect r="r" b="b" t="t" l="l"/>
            <a:pathLst>
              <a:path h="3027524" w="2499084">
                <a:moveTo>
                  <a:pt x="2499084" y="0"/>
                </a:moveTo>
                <a:lnTo>
                  <a:pt x="0" y="0"/>
                </a:lnTo>
                <a:lnTo>
                  <a:pt x="0" y="3027525"/>
                </a:lnTo>
                <a:lnTo>
                  <a:pt x="2499084" y="3027525"/>
                </a:lnTo>
                <a:lnTo>
                  <a:pt x="2499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61863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Reading Service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86246" y="2284622"/>
            <a:ext cx="6323812" cy="7607594"/>
          </a:xfrm>
          <a:custGeom>
            <a:avLst/>
            <a:gdLst/>
            <a:ahLst/>
            <a:cxnLst/>
            <a:rect r="r" b="b" t="t" l="l"/>
            <a:pathLst>
              <a:path h="7607594" w="6323812">
                <a:moveTo>
                  <a:pt x="0" y="0"/>
                </a:moveTo>
                <a:lnTo>
                  <a:pt x="6323812" y="0"/>
                </a:lnTo>
                <a:lnTo>
                  <a:pt x="6323812" y="7607594"/>
                </a:lnTo>
                <a:lnTo>
                  <a:pt x="0" y="760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53335" y="2284622"/>
            <a:ext cx="7008496" cy="7607594"/>
          </a:xfrm>
          <a:custGeom>
            <a:avLst/>
            <a:gdLst/>
            <a:ahLst/>
            <a:cxnLst/>
            <a:rect r="r" b="b" t="t" l="l"/>
            <a:pathLst>
              <a:path h="7607594" w="7008496">
                <a:moveTo>
                  <a:pt x="0" y="0"/>
                </a:moveTo>
                <a:lnTo>
                  <a:pt x="7008496" y="0"/>
                </a:lnTo>
                <a:lnTo>
                  <a:pt x="7008496" y="7607594"/>
                </a:lnTo>
                <a:lnTo>
                  <a:pt x="0" y="760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85882" y="2169214"/>
            <a:ext cx="9740255" cy="7792204"/>
          </a:xfrm>
          <a:custGeom>
            <a:avLst/>
            <a:gdLst/>
            <a:ahLst/>
            <a:cxnLst/>
            <a:rect r="r" b="b" t="t" l="l"/>
            <a:pathLst>
              <a:path h="7792204" w="9740255">
                <a:moveTo>
                  <a:pt x="0" y="0"/>
                </a:moveTo>
                <a:lnTo>
                  <a:pt x="9740255" y="0"/>
                </a:lnTo>
                <a:lnTo>
                  <a:pt x="9740255" y="7792204"/>
                </a:lnTo>
                <a:lnTo>
                  <a:pt x="0" y="779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1863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Reading Service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9857" y="2273953"/>
            <a:ext cx="6168157" cy="7749193"/>
          </a:xfrm>
          <a:custGeom>
            <a:avLst/>
            <a:gdLst/>
            <a:ahLst/>
            <a:cxnLst/>
            <a:rect r="r" b="b" t="t" l="l"/>
            <a:pathLst>
              <a:path h="7749193" w="6168157">
                <a:moveTo>
                  <a:pt x="0" y="0"/>
                </a:moveTo>
                <a:lnTo>
                  <a:pt x="6168157" y="0"/>
                </a:lnTo>
                <a:lnTo>
                  <a:pt x="6168157" y="7749193"/>
                </a:lnTo>
                <a:lnTo>
                  <a:pt x="0" y="774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15732" y="2273953"/>
            <a:ext cx="6761171" cy="7749193"/>
          </a:xfrm>
          <a:custGeom>
            <a:avLst/>
            <a:gdLst/>
            <a:ahLst/>
            <a:cxnLst/>
            <a:rect r="r" b="b" t="t" l="l"/>
            <a:pathLst>
              <a:path h="7749193" w="6761171">
                <a:moveTo>
                  <a:pt x="0" y="0"/>
                </a:moveTo>
                <a:lnTo>
                  <a:pt x="6761171" y="0"/>
                </a:lnTo>
                <a:lnTo>
                  <a:pt x="6761171" y="7749193"/>
                </a:lnTo>
                <a:lnTo>
                  <a:pt x="0" y="7749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189717"/>
            <a:ext cx="97642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Reading Controller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0421" y="2053339"/>
            <a:ext cx="7107428" cy="7944940"/>
          </a:xfrm>
          <a:custGeom>
            <a:avLst/>
            <a:gdLst/>
            <a:ahLst/>
            <a:cxnLst/>
            <a:rect r="r" b="b" t="t" l="l"/>
            <a:pathLst>
              <a:path h="7944940" w="7107428">
                <a:moveTo>
                  <a:pt x="0" y="0"/>
                </a:moveTo>
                <a:lnTo>
                  <a:pt x="7107428" y="0"/>
                </a:lnTo>
                <a:lnTo>
                  <a:pt x="7107428" y="7944940"/>
                </a:lnTo>
                <a:lnTo>
                  <a:pt x="0" y="79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58858" y="2053339"/>
            <a:ext cx="6465195" cy="7944940"/>
          </a:xfrm>
          <a:custGeom>
            <a:avLst/>
            <a:gdLst/>
            <a:ahLst/>
            <a:cxnLst/>
            <a:rect r="r" b="b" t="t" l="l"/>
            <a:pathLst>
              <a:path h="7944940" w="6465195">
                <a:moveTo>
                  <a:pt x="0" y="0"/>
                </a:moveTo>
                <a:lnTo>
                  <a:pt x="6465195" y="0"/>
                </a:lnTo>
                <a:lnTo>
                  <a:pt x="6465195" y="7944940"/>
                </a:lnTo>
                <a:lnTo>
                  <a:pt x="0" y="79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3596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Reading Repository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5721" y="2213523"/>
            <a:ext cx="8141628" cy="7826140"/>
          </a:xfrm>
          <a:custGeom>
            <a:avLst/>
            <a:gdLst/>
            <a:ahLst/>
            <a:cxnLst/>
            <a:rect r="r" b="b" t="t" l="l"/>
            <a:pathLst>
              <a:path h="7826140" w="8141628">
                <a:moveTo>
                  <a:pt x="0" y="0"/>
                </a:moveTo>
                <a:lnTo>
                  <a:pt x="8141629" y="0"/>
                </a:lnTo>
                <a:lnTo>
                  <a:pt x="8141629" y="7826141"/>
                </a:lnTo>
                <a:lnTo>
                  <a:pt x="0" y="782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09974" y="2213523"/>
            <a:ext cx="6877221" cy="7826140"/>
          </a:xfrm>
          <a:custGeom>
            <a:avLst/>
            <a:gdLst/>
            <a:ahLst/>
            <a:cxnLst/>
            <a:rect r="r" b="b" t="t" l="l"/>
            <a:pathLst>
              <a:path h="7826140" w="6877221">
                <a:moveTo>
                  <a:pt x="0" y="0"/>
                </a:moveTo>
                <a:lnTo>
                  <a:pt x="6877220" y="0"/>
                </a:lnTo>
                <a:lnTo>
                  <a:pt x="6877220" y="7826141"/>
                </a:lnTo>
                <a:lnTo>
                  <a:pt x="0" y="782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189717"/>
            <a:ext cx="97642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InPut For Listening Service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438" y="2237825"/>
            <a:ext cx="9985968" cy="7875878"/>
          </a:xfrm>
          <a:custGeom>
            <a:avLst/>
            <a:gdLst/>
            <a:ahLst/>
            <a:cxnLst/>
            <a:rect r="r" b="b" t="t" l="l"/>
            <a:pathLst>
              <a:path h="7875878" w="9985968">
                <a:moveTo>
                  <a:pt x="0" y="0"/>
                </a:moveTo>
                <a:lnTo>
                  <a:pt x="9985968" y="0"/>
                </a:lnTo>
                <a:lnTo>
                  <a:pt x="9985968" y="7875878"/>
                </a:lnTo>
                <a:lnTo>
                  <a:pt x="0" y="787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8843" y="2237825"/>
            <a:ext cx="8099157" cy="4691876"/>
          </a:xfrm>
          <a:custGeom>
            <a:avLst/>
            <a:gdLst/>
            <a:ahLst/>
            <a:cxnLst/>
            <a:rect r="r" b="b" t="t" l="l"/>
            <a:pathLst>
              <a:path h="4691876" w="8099157">
                <a:moveTo>
                  <a:pt x="0" y="0"/>
                </a:moveTo>
                <a:lnTo>
                  <a:pt x="8099157" y="0"/>
                </a:lnTo>
                <a:lnTo>
                  <a:pt x="8099157" y="4691876"/>
                </a:lnTo>
                <a:lnTo>
                  <a:pt x="0" y="4691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3" r="0" b="-23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281961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Listening Service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3127" y="8914548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4949" y="2491807"/>
            <a:ext cx="7883933" cy="7649989"/>
          </a:xfrm>
          <a:custGeom>
            <a:avLst/>
            <a:gdLst/>
            <a:ahLst/>
            <a:cxnLst/>
            <a:rect r="r" b="b" t="t" l="l"/>
            <a:pathLst>
              <a:path h="7649989" w="7883933">
                <a:moveTo>
                  <a:pt x="0" y="0"/>
                </a:moveTo>
                <a:lnTo>
                  <a:pt x="7883933" y="0"/>
                </a:lnTo>
                <a:lnTo>
                  <a:pt x="7883933" y="7649989"/>
                </a:lnTo>
                <a:lnTo>
                  <a:pt x="0" y="764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1863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Listening Controller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52071" y="2053339"/>
            <a:ext cx="7817331" cy="8135205"/>
          </a:xfrm>
          <a:custGeom>
            <a:avLst/>
            <a:gdLst/>
            <a:ahLst/>
            <a:cxnLst/>
            <a:rect r="r" b="b" t="t" l="l"/>
            <a:pathLst>
              <a:path h="8135205" w="7817331">
                <a:moveTo>
                  <a:pt x="0" y="0"/>
                </a:moveTo>
                <a:lnTo>
                  <a:pt x="7817331" y="0"/>
                </a:lnTo>
                <a:lnTo>
                  <a:pt x="7817331" y="8135204"/>
                </a:lnTo>
                <a:lnTo>
                  <a:pt x="0" y="813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96057" y="1189717"/>
            <a:ext cx="11495885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Listening Repository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58089"/>
            <a:ext cx="7151639" cy="7700284"/>
          </a:xfrm>
          <a:custGeom>
            <a:avLst/>
            <a:gdLst/>
            <a:ahLst/>
            <a:cxnLst/>
            <a:rect r="r" b="b" t="t" l="l"/>
            <a:pathLst>
              <a:path h="7700284" w="7151639">
                <a:moveTo>
                  <a:pt x="0" y="0"/>
                </a:moveTo>
                <a:lnTo>
                  <a:pt x="7151639" y="0"/>
                </a:lnTo>
                <a:lnTo>
                  <a:pt x="7151639" y="7700284"/>
                </a:lnTo>
                <a:lnTo>
                  <a:pt x="0" y="770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0168" y="1958089"/>
            <a:ext cx="6959132" cy="7700284"/>
          </a:xfrm>
          <a:custGeom>
            <a:avLst/>
            <a:gdLst/>
            <a:ahLst/>
            <a:cxnLst/>
            <a:rect r="r" b="b" t="t" l="l"/>
            <a:pathLst>
              <a:path h="7700284" w="6959132">
                <a:moveTo>
                  <a:pt x="0" y="0"/>
                </a:moveTo>
                <a:lnTo>
                  <a:pt x="6959132" y="0"/>
                </a:lnTo>
                <a:lnTo>
                  <a:pt x="6959132" y="7700284"/>
                </a:lnTo>
                <a:lnTo>
                  <a:pt x="0" y="7700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615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09446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INPUT For Writing Service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82034" y="2152685"/>
            <a:ext cx="6404404" cy="7975347"/>
          </a:xfrm>
          <a:custGeom>
            <a:avLst/>
            <a:gdLst/>
            <a:ahLst/>
            <a:cxnLst/>
            <a:rect r="r" b="b" t="t" l="l"/>
            <a:pathLst>
              <a:path h="7975347" w="6404404">
                <a:moveTo>
                  <a:pt x="0" y="0"/>
                </a:moveTo>
                <a:lnTo>
                  <a:pt x="6404404" y="0"/>
                </a:lnTo>
                <a:lnTo>
                  <a:pt x="6404404" y="7975347"/>
                </a:lnTo>
                <a:lnTo>
                  <a:pt x="0" y="797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36" r="0" b="-13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50303" y="2152685"/>
            <a:ext cx="7068151" cy="7975347"/>
          </a:xfrm>
          <a:custGeom>
            <a:avLst/>
            <a:gdLst/>
            <a:ahLst/>
            <a:cxnLst/>
            <a:rect r="r" b="b" t="t" l="l"/>
            <a:pathLst>
              <a:path h="7975347" w="7068151">
                <a:moveTo>
                  <a:pt x="0" y="0"/>
                </a:moveTo>
                <a:lnTo>
                  <a:pt x="7068151" y="0"/>
                </a:lnTo>
                <a:lnTo>
                  <a:pt x="7068151" y="7975347"/>
                </a:lnTo>
                <a:lnTo>
                  <a:pt x="0" y="7975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615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09446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Writing Service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8854" y="6979119"/>
            <a:ext cx="7325893" cy="7325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46409" y="-2011452"/>
            <a:ext cx="7325893" cy="73258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762912" y="2712051"/>
            <a:ext cx="2874126" cy="2602391"/>
          </a:xfrm>
          <a:custGeom>
            <a:avLst/>
            <a:gdLst/>
            <a:ahLst/>
            <a:cxnLst/>
            <a:rect r="r" b="b" t="t" l="l"/>
            <a:pathLst>
              <a:path h="2602391" w="2874126">
                <a:moveTo>
                  <a:pt x="0" y="0"/>
                </a:moveTo>
                <a:lnTo>
                  <a:pt x="2874127" y="0"/>
                </a:lnTo>
                <a:lnTo>
                  <a:pt x="2874127" y="2602391"/>
                </a:lnTo>
                <a:lnTo>
                  <a:pt x="0" y="260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3380" y="6402607"/>
            <a:ext cx="3969746" cy="2848292"/>
          </a:xfrm>
          <a:custGeom>
            <a:avLst/>
            <a:gdLst/>
            <a:ahLst/>
            <a:cxnLst/>
            <a:rect r="r" b="b" t="t" l="l"/>
            <a:pathLst>
              <a:path h="2848292" w="3969746">
                <a:moveTo>
                  <a:pt x="0" y="0"/>
                </a:moveTo>
                <a:lnTo>
                  <a:pt x="3969745" y="0"/>
                </a:lnTo>
                <a:lnTo>
                  <a:pt x="3969745" y="2848292"/>
                </a:lnTo>
                <a:lnTo>
                  <a:pt x="0" y="2848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13080" y="2712051"/>
            <a:ext cx="2674626" cy="2446067"/>
          </a:xfrm>
          <a:custGeom>
            <a:avLst/>
            <a:gdLst/>
            <a:ahLst/>
            <a:cxnLst/>
            <a:rect r="r" b="b" t="t" l="l"/>
            <a:pathLst>
              <a:path h="2446067" w="2674626">
                <a:moveTo>
                  <a:pt x="0" y="0"/>
                </a:moveTo>
                <a:lnTo>
                  <a:pt x="2674626" y="0"/>
                </a:lnTo>
                <a:lnTo>
                  <a:pt x="2674626" y="2446067"/>
                </a:lnTo>
                <a:lnTo>
                  <a:pt x="0" y="244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3380" y="2816826"/>
            <a:ext cx="6833029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CORE</a:t>
            </a:r>
            <a:r>
              <a:rPr lang="en-US" sz="7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FEATURE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11355" y="5596268"/>
            <a:ext cx="5811963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3380" y="3956096"/>
            <a:ext cx="5651367" cy="200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This feature was selected because it represents a critical part of the IELTSPhobic system — managing reading exams, submissions, and scoring, which directly impacts user assessment accuracy and experience.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29396" y="70950"/>
            <a:ext cx="750764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1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1355" y="6793608"/>
            <a:ext cx="5651367" cy="200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This  phase focuses on identifying all key public and business-logic methods that require testing, defining their purpose, inputs, outputs, dependencies, and edge cases to ensure comprehensive test coverage and reliability.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11109" y="2194433"/>
            <a:ext cx="7004623" cy="7775808"/>
          </a:xfrm>
          <a:custGeom>
            <a:avLst/>
            <a:gdLst/>
            <a:ahLst/>
            <a:cxnLst/>
            <a:rect r="r" b="b" t="t" l="l"/>
            <a:pathLst>
              <a:path h="7775808" w="7004623">
                <a:moveTo>
                  <a:pt x="0" y="0"/>
                </a:moveTo>
                <a:lnTo>
                  <a:pt x="7004623" y="0"/>
                </a:lnTo>
                <a:lnTo>
                  <a:pt x="7004623" y="7775808"/>
                </a:lnTo>
                <a:lnTo>
                  <a:pt x="0" y="7775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75" r="0" b="-71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75389" y="2194433"/>
            <a:ext cx="6191487" cy="7775808"/>
          </a:xfrm>
          <a:custGeom>
            <a:avLst/>
            <a:gdLst/>
            <a:ahLst/>
            <a:cxnLst/>
            <a:rect r="r" b="b" t="t" l="l"/>
            <a:pathLst>
              <a:path h="7775808" w="6191487">
                <a:moveTo>
                  <a:pt x="0" y="0"/>
                </a:moveTo>
                <a:lnTo>
                  <a:pt x="6191487" y="0"/>
                </a:lnTo>
                <a:lnTo>
                  <a:pt x="6191487" y="7775808"/>
                </a:lnTo>
                <a:lnTo>
                  <a:pt x="0" y="777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3596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Writing Controller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7265" y="8888630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9561" y="7097985"/>
            <a:ext cx="2639478" cy="2944651"/>
          </a:xfrm>
          <a:custGeom>
            <a:avLst/>
            <a:gdLst/>
            <a:ahLst/>
            <a:cxnLst/>
            <a:rect r="r" b="b" t="t" l="l"/>
            <a:pathLst>
              <a:path h="2944651" w="2639478">
                <a:moveTo>
                  <a:pt x="0" y="0"/>
                </a:moveTo>
                <a:lnTo>
                  <a:pt x="2639478" y="0"/>
                </a:lnTo>
                <a:lnTo>
                  <a:pt x="2639478" y="2944651"/>
                </a:lnTo>
                <a:lnTo>
                  <a:pt x="0" y="294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0276" y="1896907"/>
            <a:ext cx="8667293" cy="6673404"/>
          </a:xfrm>
          <a:custGeom>
            <a:avLst/>
            <a:gdLst/>
            <a:ahLst/>
            <a:cxnLst/>
            <a:rect r="r" b="b" t="t" l="l"/>
            <a:pathLst>
              <a:path h="6673404" w="8667293">
                <a:moveTo>
                  <a:pt x="0" y="0"/>
                </a:moveTo>
                <a:lnTo>
                  <a:pt x="8667293" y="0"/>
                </a:lnTo>
                <a:lnTo>
                  <a:pt x="8667293" y="6673404"/>
                </a:lnTo>
                <a:lnTo>
                  <a:pt x="0" y="6673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6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3209" y="1896907"/>
            <a:ext cx="7626747" cy="6673404"/>
          </a:xfrm>
          <a:custGeom>
            <a:avLst/>
            <a:gdLst/>
            <a:ahLst/>
            <a:cxnLst/>
            <a:rect r="r" b="b" t="t" l="l"/>
            <a:pathLst>
              <a:path h="6673404" w="7626747">
                <a:moveTo>
                  <a:pt x="0" y="0"/>
                </a:moveTo>
                <a:lnTo>
                  <a:pt x="7626747" y="0"/>
                </a:lnTo>
                <a:lnTo>
                  <a:pt x="7626747" y="6673404"/>
                </a:lnTo>
                <a:lnTo>
                  <a:pt x="0" y="6673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3: TEST CODE GENERATION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7265" y="8888630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9561" y="7097985"/>
            <a:ext cx="2639478" cy="2944651"/>
          </a:xfrm>
          <a:custGeom>
            <a:avLst/>
            <a:gdLst/>
            <a:ahLst/>
            <a:cxnLst/>
            <a:rect r="r" b="b" t="t" l="l"/>
            <a:pathLst>
              <a:path h="2944651" w="2639478">
                <a:moveTo>
                  <a:pt x="0" y="0"/>
                </a:moveTo>
                <a:lnTo>
                  <a:pt x="2639478" y="0"/>
                </a:lnTo>
                <a:lnTo>
                  <a:pt x="2639478" y="2944651"/>
                </a:lnTo>
                <a:lnTo>
                  <a:pt x="0" y="294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3: TEST CODE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8884" y="1189717"/>
            <a:ext cx="11470232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Code For Reading Service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18051" y="2479173"/>
            <a:ext cx="13851899" cy="6779127"/>
          </a:xfrm>
          <a:custGeom>
            <a:avLst/>
            <a:gdLst/>
            <a:ahLst/>
            <a:cxnLst/>
            <a:rect r="r" b="b" t="t" l="l"/>
            <a:pathLst>
              <a:path h="6779127" w="13851899">
                <a:moveTo>
                  <a:pt x="0" y="0"/>
                </a:moveTo>
                <a:lnTo>
                  <a:pt x="13851898" y="0"/>
                </a:lnTo>
                <a:lnTo>
                  <a:pt x="13851898" y="6779127"/>
                </a:lnTo>
                <a:lnTo>
                  <a:pt x="0" y="677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453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7265" y="8888630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9561" y="7097985"/>
            <a:ext cx="2639478" cy="2944651"/>
          </a:xfrm>
          <a:custGeom>
            <a:avLst/>
            <a:gdLst/>
            <a:ahLst/>
            <a:cxnLst/>
            <a:rect r="r" b="b" t="t" l="l"/>
            <a:pathLst>
              <a:path h="2944651" w="2639478">
                <a:moveTo>
                  <a:pt x="0" y="0"/>
                </a:moveTo>
                <a:lnTo>
                  <a:pt x="2639478" y="0"/>
                </a:lnTo>
                <a:lnTo>
                  <a:pt x="2639478" y="2944651"/>
                </a:lnTo>
                <a:lnTo>
                  <a:pt x="0" y="294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3: TEST CODE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8884" y="1189717"/>
            <a:ext cx="11470232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Code For Reading Service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083798" y="2243854"/>
            <a:ext cx="12120403" cy="7186308"/>
          </a:xfrm>
          <a:custGeom>
            <a:avLst/>
            <a:gdLst/>
            <a:ahLst/>
            <a:cxnLst/>
            <a:rect r="r" b="b" t="t" l="l"/>
            <a:pathLst>
              <a:path h="7186308" w="12120403">
                <a:moveTo>
                  <a:pt x="0" y="0"/>
                </a:moveTo>
                <a:lnTo>
                  <a:pt x="12120404" y="0"/>
                </a:lnTo>
                <a:lnTo>
                  <a:pt x="12120404" y="7186308"/>
                </a:lnTo>
                <a:lnTo>
                  <a:pt x="0" y="7186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489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7265" y="8888630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9561" y="7097985"/>
            <a:ext cx="2639478" cy="2944651"/>
          </a:xfrm>
          <a:custGeom>
            <a:avLst/>
            <a:gdLst/>
            <a:ahLst/>
            <a:cxnLst/>
            <a:rect r="r" b="b" t="t" l="l"/>
            <a:pathLst>
              <a:path h="2944651" w="2639478">
                <a:moveTo>
                  <a:pt x="0" y="0"/>
                </a:moveTo>
                <a:lnTo>
                  <a:pt x="2639478" y="0"/>
                </a:lnTo>
                <a:lnTo>
                  <a:pt x="2639478" y="2944651"/>
                </a:lnTo>
                <a:lnTo>
                  <a:pt x="0" y="294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3: TEST CODE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8884" y="1189717"/>
            <a:ext cx="11470232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Code For Reading Service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8380" y="2225201"/>
            <a:ext cx="7581736" cy="7353616"/>
          </a:xfrm>
          <a:custGeom>
            <a:avLst/>
            <a:gdLst/>
            <a:ahLst/>
            <a:cxnLst/>
            <a:rect r="r" b="b" t="t" l="l"/>
            <a:pathLst>
              <a:path h="7353616" w="7581736">
                <a:moveTo>
                  <a:pt x="0" y="0"/>
                </a:moveTo>
                <a:lnTo>
                  <a:pt x="7581736" y="0"/>
                </a:lnTo>
                <a:lnTo>
                  <a:pt x="7581736" y="7353616"/>
                </a:lnTo>
                <a:lnTo>
                  <a:pt x="0" y="735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67" b="-831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56585" y="2808155"/>
            <a:ext cx="9729977" cy="6187707"/>
          </a:xfrm>
          <a:custGeom>
            <a:avLst/>
            <a:gdLst/>
            <a:ahLst/>
            <a:cxnLst/>
            <a:rect r="r" b="b" t="t" l="l"/>
            <a:pathLst>
              <a:path h="6187707" w="9729977">
                <a:moveTo>
                  <a:pt x="0" y="0"/>
                </a:moveTo>
                <a:lnTo>
                  <a:pt x="9729977" y="0"/>
                </a:lnTo>
                <a:lnTo>
                  <a:pt x="9729977" y="6187707"/>
                </a:lnTo>
                <a:lnTo>
                  <a:pt x="0" y="6187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033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7265" y="8888630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9561" y="7097985"/>
            <a:ext cx="2639478" cy="2944651"/>
          </a:xfrm>
          <a:custGeom>
            <a:avLst/>
            <a:gdLst/>
            <a:ahLst/>
            <a:cxnLst/>
            <a:rect r="r" b="b" t="t" l="l"/>
            <a:pathLst>
              <a:path h="2944651" w="2639478">
                <a:moveTo>
                  <a:pt x="0" y="0"/>
                </a:moveTo>
                <a:lnTo>
                  <a:pt x="2639478" y="0"/>
                </a:lnTo>
                <a:lnTo>
                  <a:pt x="2639478" y="2944651"/>
                </a:lnTo>
                <a:lnTo>
                  <a:pt x="0" y="294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3: TEST CODE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7344" y="1189717"/>
            <a:ext cx="11470232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Code For Writing Service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3780" y="2433893"/>
            <a:ext cx="14910861" cy="6824407"/>
          </a:xfrm>
          <a:custGeom>
            <a:avLst/>
            <a:gdLst/>
            <a:ahLst/>
            <a:cxnLst/>
            <a:rect r="r" b="b" t="t" l="l"/>
            <a:pathLst>
              <a:path h="6824407" w="14910861">
                <a:moveTo>
                  <a:pt x="0" y="0"/>
                </a:moveTo>
                <a:lnTo>
                  <a:pt x="14910861" y="0"/>
                </a:lnTo>
                <a:lnTo>
                  <a:pt x="14910861" y="6824407"/>
                </a:lnTo>
                <a:lnTo>
                  <a:pt x="0" y="682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7265" y="8888630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9561" y="7097985"/>
            <a:ext cx="2639478" cy="2944651"/>
          </a:xfrm>
          <a:custGeom>
            <a:avLst/>
            <a:gdLst/>
            <a:ahLst/>
            <a:cxnLst/>
            <a:rect r="r" b="b" t="t" l="l"/>
            <a:pathLst>
              <a:path h="2944651" w="2639478">
                <a:moveTo>
                  <a:pt x="0" y="0"/>
                </a:moveTo>
                <a:lnTo>
                  <a:pt x="2639478" y="0"/>
                </a:lnTo>
                <a:lnTo>
                  <a:pt x="2639478" y="2944651"/>
                </a:lnTo>
                <a:lnTo>
                  <a:pt x="0" y="2944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3: TEST CODE GENERATION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7344" y="1189717"/>
            <a:ext cx="11470232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Code For Writing Controller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97312" y="3135780"/>
            <a:ext cx="13642249" cy="5752849"/>
          </a:xfrm>
          <a:custGeom>
            <a:avLst/>
            <a:gdLst/>
            <a:ahLst/>
            <a:cxnLst/>
            <a:rect r="r" b="b" t="t" l="l"/>
            <a:pathLst>
              <a:path h="5752849" w="13642249">
                <a:moveTo>
                  <a:pt x="0" y="0"/>
                </a:moveTo>
                <a:lnTo>
                  <a:pt x="13642249" y="0"/>
                </a:lnTo>
                <a:lnTo>
                  <a:pt x="13642249" y="5752850"/>
                </a:lnTo>
                <a:lnTo>
                  <a:pt x="0" y="575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401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62811" y="8424189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1856" y="2381944"/>
            <a:ext cx="11157565" cy="861721"/>
          </a:xfrm>
          <a:custGeom>
            <a:avLst/>
            <a:gdLst/>
            <a:ahLst/>
            <a:cxnLst/>
            <a:rect r="r" b="b" t="t" l="l"/>
            <a:pathLst>
              <a:path h="861721" w="11157565">
                <a:moveTo>
                  <a:pt x="0" y="0"/>
                </a:moveTo>
                <a:lnTo>
                  <a:pt x="11157565" y="0"/>
                </a:lnTo>
                <a:lnTo>
                  <a:pt x="11157565" y="861721"/>
                </a:lnTo>
                <a:lnTo>
                  <a:pt x="0" y="8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" t="-475" r="0" b="-4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1856" y="1891570"/>
            <a:ext cx="11249277" cy="324911"/>
          </a:xfrm>
          <a:custGeom>
            <a:avLst/>
            <a:gdLst/>
            <a:ahLst/>
            <a:cxnLst/>
            <a:rect r="r" b="b" t="t" l="l"/>
            <a:pathLst>
              <a:path h="324911" w="11249277">
                <a:moveTo>
                  <a:pt x="0" y="0"/>
                </a:moveTo>
                <a:lnTo>
                  <a:pt x="11249277" y="0"/>
                </a:lnTo>
                <a:lnTo>
                  <a:pt x="11249277" y="324912"/>
                </a:lnTo>
                <a:lnTo>
                  <a:pt x="0" y="32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2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856" y="3502453"/>
            <a:ext cx="17272350" cy="303176"/>
          </a:xfrm>
          <a:custGeom>
            <a:avLst/>
            <a:gdLst/>
            <a:ahLst/>
            <a:cxnLst/>
            <a:rect r="r" b="b" t="t" l="l"/>
            <a:pathLst>
              <a:path h="303176" w="17272350">
                <a:moveTo>
                  <a:pt x="0" y="0"/>
                </a:moveTo>
                <a:lnTo>
                  <a:pt x="17272350" y="0"/>
                </a:lnTo>
                <a:lnTo>
                  <a:pt x="17272350" y="303176"/>
                </a:lnTo>
                <a:lnTo>
                  <a:pt x="0" y="303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779874" y="4064417"/>
            <a:ext cx="4369648" cy="6075891"/>
          </a:xfrm>
          <a:custGeom>
            <a:avLst/>
            <a:gdLst/>
            <a:ahLst/>
            <a:cxnLst/>
            <a:rect r="r" b="b" t="t" l="l"/>
            <a:pathLst>
              <a:path h="6075891" w="4369648">
                <a:moveTo>
                  <a:pt x="0" y="0"/>
                </a:moveTo>
                <a:lnTo>
                  <a:pt x="4369648" y="0"/>
                </a:lnTo>
                <a:lnTo>
                  <a:pt x="4369648" y="6075891"/>
                </a:lnTo>
                <a:lnTo>
                  <a:pt x="0" y="6075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07207" y="4064417"/>
            <a:ext cx="6015132" cy="6075891"/>
          </a:xfrm>
          <a:custGeom>
            <a:avLst/>
            <a:gdLst/>
            <a:ahLst/>
            <a:cxnLst/>
            <a:rect r="r" b="b" t="t" l="l"/>
            <a:pathLst>
              <a:path h="6075891" w="6015132">
                <a:moveTo>
                  <a:pt x="0" y="0"/>
                </a:moveTo>
                <a:lnTo>
                  <a:pt x="6015132" y="0"/>
                </a:lnTo>
                <a:lnTo>
                  <a:pt x="6015132" y="6075891"/>
                </a:lnTo>
                <a:lnTo>
                  <a:pt x="0" y="6075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84289" y="4064417"/>
            <a:ext cx="5741717" cy="6075891"/>
          </a:xfrm>
          <a:custGeom>
            <a:avLst/>
            <a:gdLst/>
            <a:ahLst/>
            <a:cxnLst/>
            <a:rect r="r" b="b" t="t" l="l"/>
            <a:pathLst>
              <a:path h="6075891" w="5741717">
                <a:moveTo>
                  <a:pt x="0" y="0"/>
                </a:moveTo>
                <a:lnTo>
                  <a:pt x="5741717" y="0"/>
                </a:lnTo>
                <a:lnTo>
                  <a:pt x="5741717" y="6075891"/>
                </a:lnTo>
                <a:lnTo>
                  <a:pt x="0" y="60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4: RUN &amp; DEBUG TESTS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62811" y="8424189"/>
            <a:ext cx="3725622" cy="3725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5435" y="1466866"/>
            <a:ext cx="7288004" cy="8389069"/>
          </a:xfrm>
          <a:custGeom>
            <a:avLst/>
            <a:gdLst/>
            <a:ahLst/>
            <a:cxnLst/>
            <a:rect r="r" b="b" t="t" l="l"/>
            <a:pathLst>
              <a:path h="8389069" w="7288004">
                <a:moveTo>
                  <a:pt x="0" y="0"/>
                </a:moveTo>
                <a:lnTo>
                  <a:pt x="7288004" y="0"/>
                </a:lnTo>
                <a:lnTo>
                  <a:pt x="7288004" y="8389070"/>
                </a:lnTo>
                <a:lnTo>
                  <a:pt x="0" y="838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78218" y="1466866"/>
            <a:ext cx="9656358" cy="8389069"/>
          </a:xfrm>
          <a:custGeom>
            <a:avLst/>
            <a:gdLst/>
            <a:ahLst/>
            <a:cxnLst/>
            <a:rect r="r" b="b" t="t" l="l"/>
            <a:pathLst>
              <a:path h="8389069" w="9656358">
                <a:moveTo>
                  <a:pt x="0" y="0"/>
                </a:moveTo>
                <a:lnTo>
                  <a:pt x="9656359" y="0"/>
                </a:lnTo>
                <a:lnTo>
                  <a:pt x="9656359" y="8389070"/>
                </a:lnTo>
                <a:lnTo>
                  <a:pt x="0" y="83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6" r="0" b="-10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4: RUN &amp; DEBUG TESTS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56694"/>
            <a:ext cx="2357470" cy="406320"/>
            <a:chOff x="0" y="0"/>
            <a:chExt cx="620898" cy="10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898" cy="107014"/>
            </a:xfrm>
            <a:custGeom>
              <a:avLst/>
              <a:gdLst/>
              <a:ahLst/>
              <a:cxnLst/>
              <a:rect r="r" b="b" t="t" l="l"/>
              <a:pathLst>
                <a:path h="107014" w="620898">
                  <a:moveTo>
                    <a:pt x="53507" y="0"/>
                  </a:moveTo>
                  <a:lnTo>
                    <a:pt x="567390" y="0"/>
                  </a:lnTo>
                  <a:cubicBezTo>
                    <a:pt x="596942" y="0"/>
                    <a:pt x="620898" y="23956"/>
                    <a:pt x="620898" y="53507"/>
                  </a:cubicBezTo>
                  <a:lnTo>
                    <a:pt x="620898" y="53507"/>
                  </a:lnTo>
                  <a:cubicBezTo>
                    <a:pt x="620898" y="83058"/>
                    <a:pt x="596942" y="107014"/>
                    <a:pt x="567390" y="107014"/>
                  </a:cubicBezTo>
                  <a:lnTo>
                    <a:pt x="53507" y="107014"/>
                  </a:lnTo>
                  <a:cubicBezTo>
                    <a:pt x="23956" y="107014"/>
                    <a:pt x="0" y="83058"/>
                    <a:pt x="0" y="53507"/>
                  </a:cubicBezTo>
                  <a:lnTo>
                    <a:pt x="0" y="53507"/>
                  </a:lnTo>
                  <a:cubicBezTo>
                    <a:pt x="0" y="23956"/>
                    <a:pt x="23956" y="0"/>
                    <a:pt x="5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100000">
                  <a:srgbClr val="DBD2EA">
                    <a:alpha val="71500"/>
                  </a:srgbClr>
                </a:gs>
              </a:gsLst>
              <a:lin ang="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20898" cy="164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42150" y="656694"/>
            <a:ext cx="2817150" cy="406320"/>
            <a:chOff x="0" y="0"/>
            <a:chExt cx="741965" cy="107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65" cy="107014"/>
            </a:xfrm>
            <a:custGeom>
              <a:avLst/>
              <a:gdLst/>
              <a:ahLst/>
              <a:cxnLst/>
              <a:rect r="r" b="b" t="t" l="l"/>
              <a:pathLst>
                <a:path h="107014" w="741965">
                  <a:moveTo>
                    <a:pt x="53507" y="0"/>
                  </a:moveTo>
                  <a:lnTo>
                    <a:pt x="688458" y="0"/>
                  </a:lnTo>
                  <a:cubicBezTo>
                    <a:pt x="718009" y="0"/>
                    <a:pt x="741965" y="23956"/>
                    <a:pt x="741965" y="53507"/>
                  </a:cubicBezTo>
                  <a:lnTo>
                    <a:pt x="741965" y="53507"/>
                  </a:lnTo>
                  <a:cubicBezTo>
                    <a:pt x="741965" y="83058"/>
                    <a:pt x="718009" y="107014"/>
                    <a:pt x="688458" y="107014"/>
                  </a:cubicBezTo>
                  <a:lnTo>
                    <a:pt x="53507" y="107014"/>
                  </a:lnTo>
                  <a:cubicBezTo>
                    <a:pt x="23956" y="107014"/>
                    <a:pt x="0" y="83058"/>
                    <a:pt x="0" y="53507"/>
                  </a:cubicBezTo>
                  <a:lnTo>
                    <a:pt x="0" y="53507"/>
                  </a:lnTo>
                  <a:cubicBezTo>
                    <a:pt x="0" y="23956"/>
                    <a:pt x="23956" y="0"/>
                    <a:pt x="5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100000">
                  <a:srgbClr val="DBD2EA">
                    <a:alpha val="71500"/>
                  </a:srgbClr>
                </a:gs>
              </a:gsLst>
              <a:lin ang="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41965" cy="164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47096" y="4568466"/>
            <a:ext cx="3725764" cy="4114800"/>
          </a:xfrm>
          <a:custGeom>
            <a:avLst/>
            <a:gdLst/>
            <a:ahLst/>
            <a:cxnLst/>
            <a:rect r="r" b="b" t="t" l="l"/>
            <a:pathLst>
              <a:path h="4114800" w="3725764">
                <a:moveTo>
                  <a:pt x="0" y="0"/>
                </a:moveTo>
                <a:lnTo>
                  <a:pt x="3725764" y="0"/>
                </a:lnTo>
                <a:lnTo>
                  <a:pt x="3725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4356" y="3727739"/>
            <a:ext cx="14874573" cy="241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479"/>
              </a:lnSpc>
              <a:spcBef>
                <a:spcPct val="0"/>
              </a:spcBef>
            </a:pPr>
            <a:r>
              <a:rPr lang="en-US" sz="17599" strike="noStrike" u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388933" y="2169368"/>
            <a:ext cx="2874126" cy="2602391"/>
          </a:xfrm>
          <a:custGeom>
            <a:avLst/>
            <a:gdLst/>
            <a:ahLst/>
            <a:cxnLst/>
            <a:rect r="r" b="b" t="t" l="l"/>
            <a:pathLst>
              <a:path h="2602391" w="2874126">
                <a:moveTo>
                  <a:pt x="0" y="0"/>
                </a:moveTo>
                <a:lnTo>
                  <a:pt x="2874126" y="0"/>
                </a:lnTo>
                <a:lnTo>
                  <a:pt x="2874126" y="2602391"/>
                </a:lnTo>
                <a:lnTo>
                  <a:pt x="0" y="2602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8130" y="694436"/>
            <a:ext cx="231861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Ingoude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64202" y="694436"/>
            <a:ext cx="75159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7265" y="694436"/>
            <a:ext cx="831664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82708" y="694436"/>
            <a:ext cx="85454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Profile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1186" y="8234548"/>
            <a:ext cx="2788622" cy="2788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37248" y="2216306"/>
            <a:ext cx="1810143" cy="18101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14754" y="7991723"/>
            <a:ext cx="3232638" cy="2932884"/>
          </a:xfrm>
          <a:custGeom>
            <a:avLst/>
            <a:gdLst/>
            <a:ahLst/>
            <a:cxnLst/>
            <a:rect r="r" b="b" t="t" l="l"/>
            <a:pathLst>
              <a:path h="2932884" w="3232638">
                <a:moveTo>
                  <a:pt x="0" y="0"/>
                </a:moveTo>
                <a:lnTo>
                  <a:pt x="3232637" y="0"/>
                </a:lnTo>
                <a:lnTo>
                  <a:pt x="3232637" y="2932884"/>
                </a:lnTo>
                <a:lnTo>
                  <a:pt x="0" y="29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1 : Core Feature Selection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2990" y="3561842"/>
            <a:ext cx="13515649" cy="473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271" indent="-291135" lvl="1">
              <a:lnSpc>
                <a:spcPts val="3775"/>
              </a:lnSpc>
              <a:buFont typeface="Arial"/>
              <a:buChar char="•"/>
            </a:pPr>
            <a:r>
              <a:rPr lang="en-US" sz="2696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Contains diverse and interrelated sub-features (Reading, Writing, Listening).</a:t>
            </a:r>
          </a:p>
          <a:p>
            <a:pPr algn="just" marL="582271" indent="-291135" lvl="1">
              <a:lnSpc>
                <a:spcPts val="3775"/>
              </a:lnSpc>
              <a:buFont typeface="Arial"/>
              <a:buChar char="•"/>
            </a:pPr>
            <a:r>
              <a:rPr lang="en-US" sz="2696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Each sub-module has clear business logic — question delivery, submission, grading, and feedback.</a:t>
            </a:r>
          </a:p>
          <a:p>
            <a:pPr algn="just" marL="582271" indent="-291135" lvl="1">
              <a:lnSpc>
                <a:spcPts val="3775"/>
              </a:lnSpc>
              <a:buFont typeface="Arial"/>
              <a:buChar char="•"/>
            </a:pPr>
            <a:r>
              <a:rPr lang="en-US" sz="2696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Includes multiple dependencies (User, Exam, Attempt, OpenAI API, Repository).</a:t>
            </a:r>
          </a:p>
          <a:p>
            <a:pPr algn="just" marL="582271" indent="-291135" lvl="1">
              <a:lnSpc>
                <a:spcPts val="3775"/>
              </a:lnSpc>
              <a:buFont typeface="Arial"/>
              <a:buChar char="•"/>
            </a:pPr>
            <a:r>
              <a:rPr lang="en-US" sz="2696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Offers m</a:t>
            </a:r>
            <a:r>
              <a:rPr lang="en-US" sz="2696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any edge cases for testing such as invalid answers, missing session data, or AI feedback errors.</a:t>
            </a:r>
          </a:p>
          <a:p>
            <a:pPr algn="just" marL="582271" indent="-291135" lvl="1">
              <a:lnSpc>
                <a:spcPts val="3775"/>
              </a:lnSpc>
              <a:buFont typeface="Arial"/>
              <a:buChar char="•"/>
            </a:pPr>
            <a:r>
              <a:rPr lang="en-US" sz="2696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Represents a real-world scenario of an online IELTS practice platform.</a:t>
            </a:r>
          </a:p>
          <a:p>
            <a:pPr algn="just">
              <a:lnSpc>
                <a:spcPts val="377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2199230" y="1990785"/>
            <a:ext cx="13889541" cy="1288663"/>
            <a:chOff x="0" y="0"/>
            <a:chExt cx="1381499" cy="128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1499" cy="128175"/>
            </a:xfrm>
            <a:custGeom>
              <a:avLst/>
              <a:gdLst/>
              <a:ahLst/>
              <a:cxnLst/>
              <a:rect r="r" b="b" t="t" l="l"/>
              <a:pathLst>
                <a:path h="128175" w="1381499">
                  <a:moveTo>
                    <a:pt x="28427" y="0"/>
                  </a:moveTo>
                  <a:lnTo>
                    <a:pt x="1353073" y="0"/>
                  </a:lnTo>
                  <a:cubicBezTo>
                    <a:pt x="1360612" y="0"/>
                    <a:pt x="1367842" y="2995"/>
                    <a:pt x="1373173" y="8326"/>
                  </a:cubicBezTo>
                  <a:cubicBezTo>
                    <a:pt x="1378505" y="13657"/>
                    <a:pt x="1381499" y="20888"/>
                    <a:pt x="1381499" y="28427"/>
                  </a:cubicBezTo>
                  <a:lnTo>
                    <a:pt x="1381499" y="99748"/>
                  </a:lnTo>
                  <a:cubicBezTo>
                    <a:pt x="1381499" y="107287"/>
                    <a:pt x="1378505" y="114518"/>
                    <a:pt x="1373173" y="119849"/>
                  </a:cubicBezTo>
                  <a:cubicBezTo>
                    <a:pt x="1367842" y="125180"/>
                    <a:pt x="1360612" y="128175"/>
                    <a:pt x="1353073" y="128175"/>
                  </a:cubicBezTo>
                  <a:lnTo>
                    <a:pt x="28427" y="128175"/>
                  </a:lnTo>
                  <a:cubicBezTo>
                    <a:pt x="20888" y="128175"/>
                    <a:pt x="13657" y="125180"/>
                    <a:pt x="8326" y="119849"/>
                  </a:cubicBezTo>
                  <a:cubicBezTo>
                    <a:pt x="2995" y="114518"/>
                    <a:pt x="0" y="107287"/>
                    <a:pt x="0" y="99748"/>
                  </a:cubicBezTo>
                  <a:lnTo>
                    <a:pt x="0" y="28427"/>
                  </a:lnTo>
                  <a:cubicBezTo>
                    <a:pt x="0" y="20888"/>
                    <a:pt x="2995" y="13657"/>
                    <a:pt x="8326" y="8326"/>
                  </a:cubicBezTo>
                  <a:cubicBezTo>
                    <a:pt x="13657" y="2995"/>
                    <a:pt x="20888" y="0"/>
                    <a:pt x="284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100000">
                  <a:srgbClr val="DBD2EA">
                    <a:alpha val="71500"/>
                  </a:srgbClr>
                </a:gs>
              </a:gsLst>
              <a:lin ang="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81499" cy="185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02990" y="2105230"/>
            <a:ext cx="13515649" cy="90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031">
                <a:solidFill>
                  <a:srgbClr val="1B4440"/>
                </a:solidFill>
                <a:latin typeface="Poppins"/>
                <a:ea typeface="Poppins"/>
                <a:cs typeface="Poppins"/>
                <a:sym typeface="Poppins"/>
              </a:rPr>
              <a:t>Why choose Exam Module for AI Testing?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438" y="7774081"/>
            <a:ext cx="2404542" cy="2325848"/>
          </a:xfrm>
          <a:custGeom>
            <a:avLst/>
            <a:gdLst/>
            <a:ahLst/>
            <a:cxnLst/>
            <a:rect r="r" b="b" t="t" l="l"/>
            <a:pathLst>
              <a:path h="2325848" w="2404542">
                <a:moveTo>
                  <a:pt x="0" y="0"/>
                </a:moveTo>
                <a:lnTo>
                  <a:pt x="2404542" y="0"/>
                </a:lnTo>
                <a:lnTo>
                  <a:pt x="2404542" y="2325848"/>
                </a:lnTo>
                <a:lnTo>
                  <a:pt x="0" y="232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924" y="1632162"/>
            <a:ext cx="7113344" cy="8106375"/>
          </a:xfrm>
          <a:custGeom>
            <a:avLst/>
            <a:gdLst/>
            <a:ahLst/>
            <a:cxnLst/>
            <a:rect r="r" b="b" t="t" l="l"/>
            <a:pathLst>
              <a:path h="8106375" w="7113344">
                <a:moveTo>
                  <a:pt x="0" y="0"/>
                </a:moveTo>
                <a:lnTo>
                  <a:pt x="7113344" y="0"/>
                </a:lnTo>
                <a:lnTo>
                  <a:pt x="7113344" y="8106375"/>
                </a:lnTo>
                <a:lnTo>
                  <a:pt x="0" y="8106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74171" y="4636819"/>
            <a:ext cx="1864260" cy="1057025"/>
          </a:xfrm>
          <a:custGeom>
            <a:avLst/>
            <a:gdLst/>
            <a:ahLst/>
            <a:cxnLst/>
            <a:rect r="r" b="b" t="t" l="l"/>
            <a:pathLst>
              <a:path h="1057025" w="1864260">
                <a:moveTo>
                  <a:pt x="0" y="0"/>
                </a:moveTo>
                <a:lnTo>
                  <a:pt x="1864260" y="0"/>
                </a:lnTo>
                <a:lnTo>
                  <a:pt x="1864260" y="1057025"/>
                </a:lnTo>
                <a:lnTo>
                  <a:pt x="0" y="105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13334" y="1632162"/>
            <a:ext cx="8037088" cy="8123364"/>
          </a:xfrm>
          <a:custGeom>
            <a:avLst/>
            <a:gdLst/>
            <a:ahLst/>
            <a:cxnLst/>
            <a:rect r="r" b="b" t="t" l="l"/>
            <a:pathLst>
              <a:path h="8123364" w="8037088">
                <a:moveTo>
                  <a:pt x="0" y="0"/>
                </a:moveTo>
                <a:lnTo>
                  <a:pt x="8037089" y="0"/>
                </a:lnTo>
                <a:lnTo>
                  <a:pt x="8037089" y="8123364"/>
                </a:lnTo>
                <a:lnTo>
                  <a:pt x="0" y="8123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77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438" y="8617"/>
            <a:ext cx="18085125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1 : Analysis (READING)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6370" y="1333000"/>
            <a:ext cx="6278768" cy="8705398"/>
          </a:xfrm>
          <a:custGeom>
            <a:avLst/>
            <a:gdLst/>
            <a:ahLst/>
            <a:cxnLst/>
            <a:rect r="r" b="b" t="t" l="l"/>
            <a:pathLst>
              <a:path h="8705398" w="6278768">
                <a:moveTo>
                  <a:pt x="0" y="0"/>
                </a:moveTo>
                <a:lnTo>
                  <a:pt x="6278768" y="0"/>
                </a:lnTo>
                <a:lnTo>
                  <a:pt x="6278768" y="8705398"/>
                </a:lnTo>
                <a:lnTo>
                  <a:pt x="0" y="8705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9929" y="4988820"/>
            <a:ext cx="1864260" cy="1057025"/>
          </a:xfrm>
          <a:custGeom>
            <a:avLst/>
            <a:gdLst/>
            <a:ahLst/>
            <a:cxnLst/>
            <a:rect r="r" b="b" t="t" l="l"/>
            <a:pathLst>
              <a:path h="1057025" w="1864260">
                <a:moveTo>
                  <a:pt x="0" y="0"/>
                </a:moveTo>
                <a:lnTo>
                  <a:pt x="1864260" y="0"/>
                </a:lnTo>
                <a:lnTo>
                  <a:pt x="1864260" y="1057025"/>
                </a:lnTo>
                <a:lnTo>
                  <a:pt x="0" y="105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990" y="1333000"/>
            <a:ext cx="7160189" cy="8705398"/>
          </a:xfrm>
          <a:custGeom>
            <a:avLst/>
            <a:gdLst/>
            <a:ahLst/>
            <a:cxnLst/>
            <a:rect r="r" b="b" t="t" l="l"/>
            <a:pathLst>
              <a:path h="8705398" w="7160189">
                <a:moveTo>
                  <a:pt x="0" y="0"/>
                </a:moveTo>
                <a:lnTo>
                  <a:pt x="7160190" y="0"/>
                </a:lnTo>
                <a:lnTo>
                  <a:pt x="7160190" y="8705398"/>
                </a:lnTo>
                <a:lnTo>
                  <a:pt x="0" y="870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438" y="8617"/>
            <a:ext cx="18085125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1 : Analysis (LISTENING)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0077" y="4614988"/>
            <a:ext cx="1864260" cy="1057025"/>
          </a:xfrm>
          <a:custGeom>
            <a:avLst/>
            <a:gdLst/>
            <a:ahLst/>
            <a:cxnLst/>
            <a:rect r="r" b="b" t="t" l="l"/>
            <a:pathLst>
              <a:path h="1057025" w="1864260">
                <a:moveTo>
                  <a:pt x="0" y="0"/>
                </a:moveTo>
                <a:lnTo>
                  <a:pt x="1864260" y="0"/>
                </a:lnTo>
                <a:lnTo>
                  <a:pt x="1864260" y="1057024"/>
                </a:lnTo>
                <a:lnTo>
                  <a:pt x="0" y="105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979" y="1330431"/>
            <a:ext cx="8196599" cy="8573054"/>
          </a:xfrm>
          <a:custGeom>
            <a:avLst/>
            <a:gdLst/>
            <a:ahLst/>
            <a:cxnLst/>
            <a:rect r="r" b="b" t="t" l="l"/>
            <a:pathLst>
              <a:path h="8573054" w="8196599">
                <a:moveTo>
                  <a:pt x="0" y="0"/>
                </a:moveTo>
                <a:lnTo>
                  <a:pt x="8196599" y="0"/>
                </a:lnTo>
                <a:lnTo>
                  <a:pt x="8196599" y="8573054"/>
                </a:lnTo>
                <a:lnTo>
                  <a:pt x="0" y="857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0835" y="1330431"/>
            <a:ext cx="6622684" cy="8573054"/>
          </a:xfrm>
          <a:custGeom>
            <a:avLst/>
            <a:gdLst/>
            <a:ahLst/>
            <a:cxnLst/>
            <a:rect r="r" b="b" t="t" l="l"/>
            <a:pathLst>
              <a:path h="8573054" w="6622684">
                <a:moveTo>
                  <a:pt x="0" y="0"/>
                </a:moveTo>
                <a:lnTo>
                  <a:pt x="6622684" y="0"/>
                </a:lnTo>
                <a:lnTo>
                  <a:pt x="6622684" y="8573054"/>
                </a:lnTo>
                <a:lnTo>
                  <a:pt x="0" y="8573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438" y="8617"/>
            <a:ext cx="18085125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1 : Analysis (Writing)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566" y="1954141"/>
            <a:ext cx="8052936" cy="6774533"/>
          </a:xfrm>
          <a:custGeom>
            <a:avLst/>
            <a:gdLst/>
            <a:ahLst/>
            <a:cxnLst/>
            <a:rect r="r" b="b" t="t" l="l"/>
            <a:pathLst>
              <a:path h="6774533" w="8052936">
                <a:moveTo>
                  <a:pt x="0" y="0"/>
                </a:moveTo>
                <a:lnTo>
                  <a:pt x="8052936" y="0"/>
                </a:lnTo>
                <a:lnTo>
                  <a:pt x="8052936" y="6774533"/>
                </a:lnTo>
                <a:lnTo>
                  <a:pt x="0" y="677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3156" y="1954141"/>
            <a:ext cx="9623407" cy="6724355"/>
          </a:xfrm>
          <a:custGeom>
            <a:avLst/>
            <a:gdLst/>
            <a:ahLst/>
            <a:cxnLst/>
            <a:rect r="r" b="b" t="t" l="l"/>
            <a:pathLst>
              <a:path h="6724355" w="9623407">
                <a:moveTo>
                  <a:pt x="0" y="0"/>
                </a:moveTo>
                <a:lnTo>
                  <a:pt x="9623406" y="0"/>
                </a:lnTo>
                <a:lnTo>
                  <a:pt x="9623406" y="6724356"/>
                </a:lnTo>
                <a:lnTo>
                  <a:pt x="0" y="6724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9131" y="2223612"/>
            <a:ext cx="9412026" cy="7823746"/>
          </a:xfrm>
          <a:custGeom>
            <a:avLst/>
            <a:gdLst/>
            <a:ahLst/>
            <a:cxnLst/>
            <a:rect r="r" b="b" t="t" l="l"/>
            <a:pathLst>
              <a:path h="7823746" w="9412026">
                <a:moveTo>
                  <a:pt x="0" y="0"/>
                </a:moveTo>
                <a:lnTo>
                  <a:pt x="9412026" y="0"/>
                </a:lnTo>
                <a:lnTo>
                  <a:pt x="9412026" y="7823747"/>
                </a:lnTo>
                <a:lnTo>
                  <a:pt x="0" y="782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02632" y="2223612"/>
            <a:ext cx="5730894" cy="7823746"/>
          </a:xfrm>
          <a:custGeom>
            <a:avLst/>
            <a:gdLst/>
            <a:ahLst/>
            <a:cxnLst/>
            <a:rect r="r" b="b" t="t" l="l"/>
            <a:pathLst>
              <a:path h="7823746" w="5730894">
                <a:moveTo>
                  <a:pt x="0" y="0"/>
                </a:moveTo>
                <a:lnTo>
                  <a:pt x="5730894" y="0"/>
                </a:lnTo>
                <a:lnTo>
                  <a:pt x="5730894" y="7823747"/>
                </a:lnTo>
                <a:lnTo>
                  <a:pt x="0" y="7823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Reading Service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CDE5">
                <a:alpha val="43500"/>
              </a:srgbClr>
            </a:gs>
            <a:gs pos="33333">
              <a:srgbClr val="D5FFF8">
                <a:alpha val="46000"/>
              </a:srgbClr>
            </a:gs>
            <a:gs pos="66667">
              <a:srgbClr val="BBB2FF">
                <a:alpha val="39500"/>
              </a:srgbClr>
            </a:gs>
            <a:gs pos="100000">
              <a:srgbClr val="FFF6CC">
                <a:alpha val="52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0999" y="6647479"/>
            <a:ext cx="1789130" cy="178913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CE9F3">
                    <a:alpha val="75500"/>
                  </a:srgbClr>
                </a:gs>
                <a:gs pos="33333">
                  <a:srgbClr val="DBD2EA">
                    <a:alpha val="71500"/>
                  </a:srgbClr>
                </a:gs>
                <a:gs pos="66667">
                  <a:srgbClr val="B8DFED">
                    <a:alpha val="71500"/>
                  </a:srgbClr>
                </a:gs>
                <a:gs pos="100000">
                  <a:srgbClr val="9FA0DF">
                    <a:alpha val="71500"/>
                  </a:srgbClr>
                </a:gs>
              </a:gsLst>
              <a:lin ang="2700000"/>
            </a:gra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8702" y="2746648"/>
            <a:ext cx="8120058" cy="7064451"/>
          </a:xfrm>
          <a:custGeom>
            <a:avLst/>
            <a:gdLst/>
            <a:ahLst/>
            <a:cxnLst/>
            <a:rect r="r" b="b" t="t" l="l"/>
            <a:pathLst>
              <a:path h="7064451" w="8120058">
                <a:moveTo>
                  <a:pt x="0" y="0"/>
                </a:moveTo>
                <a:lnTo>
                  <a:pt x="8120059" y="0"/>
                </a:lnTo>
                <a:lnTo>
                  <a:pt x="8120059" y="7064451"/>
                </a:lnTo>
                <a:lnTo>
                  <a:pt x="0" y="7064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9716" y="2746648"/>
            <a:ext cx="9159742" cy="7064451"/>
          </a:xfrm>
          <a:custGeom>
            <a:avLst/>
            <a:gdLst/>
            <a:ahLst/>
            <a:cxnLst/>
            <a:rect r="r" b="b" t="t" l="l"/>
            <a:pathLst>
              <a:path h="7064451" w="9159742">
                <a:moveTo>
                  <a:pt x="0" y="0"/>
                </a:moveTo>
                <a:lnTo>
                  <a:pt x="9159742" y="0"/>
                </a:lnTo>
                <a:lnTo>
                  <a:pt x="9159742" y="7064451"/>
                </a:lnTo>
                <a:lnTo>
                  <a:pt x="0" y="7064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8" y="-908"/>
            <a:ext cx="1808512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PHASE 2: TEST CASE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1863" y="1189717"/>
            <a:ext cx="9764274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AI OUTPUT For Reading Service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DAG2wVffhI4</dc:identifier>
  <dcterms:modified xsi:type="dcterms:W3CDTF">2011-08-01T06:04:30Z</dcterms:modified>
  <cp:revision>1</cp:revision>
  <dc:title>Pastel Gradient Modern Computer Presentation</dc:title>
</cp:coreProperties>
</file>